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94" r:id="rId5"/>
  </p:sldIdLst>
  <p:sldSz cx="12707938" cy="127079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D296"/>
    <a:srgbClr val="1964FF"/>
    <a:srgbClr val="082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5" autoAdjust="0"/>
    <p:restoredTop sz="94658"/>
  </p:normalViewPr>
  <p:slideViewPr>
    <p:cSldViewPr snapToGrid="0">
      <p:cViewPr varScale="1">
        <p:scale>
          <a:sx n="62" d="100"/>
          <a:sy n="62" d="100"/>
        </p:scale>
        <p:origin x="311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C5395-4B10-0949-A87E-A19498AD1AD6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10C5-1F37-2543-AF0A-6B9195A8DF7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2983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1pPr>
    <a:lvl2pPr marL="60995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2pPr>
    <a:lvl3pPr marL="121990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3pPr>
    <a:lvl4pPr marL="182985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4pPr>
    <a:lvl5pPr marL="243980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5pPr>
    <a:lvl6pPr marL="304975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6pPr>
    <a:lvl7pPr marL="365970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7pPr>
    <a:lvl8pPr marL="426965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8pPr>
    <a:lvl9pPr marL="487960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A10C5-1F37-2543-AF0A-6B9195A8DF7B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1144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96" y="2079749"/>
            <a:ext cx="10801747" cy="4424245"/>
          </a:xfrm>
        </p:spPr>
        <p:txBody>
          <a:bodyPr anchor="b"/>
          <a:lstStyle>
            <a:lvl1pPr algn="ctr"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492" y="6674610"/>
            <a:ext cx="9530954" cy="3068142"/>
          </a:xfrm>
        </p:spPr>
        <p:txBody>
          <a:bodyPr/>
          <a:lstStyle>
            <a:lvl1pPr marL="0" indent="0" algn="ctr">
              <a:buNone/>
              <a:defRPr sz="3336"/>
            </a:lvl1pPr>
            <a:lvl2pPr marL="635417" indent="0" algn="ctr">
              <a:buNone/>
              <a:defRPr sz="2780"/>
            </a:lvl2pPr>
            <a:lvl3pPr marL="1270833" indent="0" algn="ctr">
              <a:buNone/>
              <a:defRPr sz="2502"/>
            </a:lvl3pPr>
            <a:lvl4pPr marL="1906250" indent="0" algn="ctr">
              <a:buNone/>
              <a:defRPr sz="2224"/>
            </a:lvl4pPr>
            <a:lvl5pPr marL="2541666" indent="0" algn="ctr">
              <a:buNone/>
              <a:defRPr sz="2224"/>
            </a:lvl5pPr>
            <a:lvl6pPr marL="3177083" indent="0" algn="ctr">
              <a:buNone/>
              <a:defRPr sz="2224"/>
            </a:lvl6pPr>
            <a:lvl7pPr marL="3812499" indent="0" algn="ctr">
              <a:buNone/>
              <a:defRPr sz="2224"/>
            </a:lvl7pPr>
            <a:lvl8pPr marL="4447916" indent="0" algn="ctr">
              <a:buNone/>
              <a:defRPr sz="2224"/>
            </a:lvl8pPr>
            <a:lvl9pPr marL="5083332" indent="0" algn="ctr">
              <a:buNone/>
              <a:defRPr sz="222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851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438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4119" y="676580"/>
            <a:ext cx="2740149" cy="1076939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672" y="676580"/>
            <a:ext cx="8061598" cy="1076939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8329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163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052" y="3168163"/>
            <a:ext cx="10960597" cy="5286148"/>
          </a:xfrm>
        </p:spPr>
        <p:txBody>
          <a:bodyPr anchor="b"/>
          <a:lstStyle>
            <a:lvl1pPr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052" y="8504320"/>
            <a:ext cx="10960597" cy="2779861"/>
          </a:xfrm>
        </p:spPr>
        <p:txBody>
          <a:bodyPr/>
          <a:lstStyle>
            <a:lvl1pPr marL="0" indent="0">
              <a:buNone/>
              <a:defRPr sz="3336">
                <a:solidFill>
                  <a:schemeClr val="tx1"/>
                </a:solidFill>
              </a:defRPr>
            </a:lvl1pPr>
            <a:lvl2pPr marL="635417" indent="0">
              <a:buNone/>
              <a:defRPr sz="2780">
                <a:solidFill>
                  <a:schemeClr val="tx1">
                    <a:tint val="75000"/>
                  </a:schemeClr>
                </a:solidFill>
              </a:defRPr>
            </a:lvl2pPr>
            <a:lvl3pPr marL="1270833" indent="0">
              <a:buNone/>
              <a:defRPr sz="2502">
                <a:solidFill>
                  <a:schemeClr val="tx1">
                    <a:tint val="75000"/>
                  </a:schemeClr>
                </a:solidFill>
              </a:defRPr>
            </a:lvl3pPr>
            <a:lvl4pPr marL="1906250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4pPr>
            <a:lvl5pPr marL="254166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5pPr>
            <a:lvl6pPr marL="3177083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6pPr>
            <a:lvl7pPr marL="3812499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7pPr>
            <a:lvl8pPr marL="444791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8pPr>
            <a:lvl9pPr marL="5083332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417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671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3393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0268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676583"/>
            <a:ext cx="10960597" cy="245628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327" y="3115211"/>
            <a:ext cx="5376053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327" y="4641927"/>
            <a:ext cx="5376053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3394" y="3115211"/>
            <a:ext cx="5402529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3394" y="4641927"/>
            <a:ext cx="5402529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593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558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476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2529" y="1829710"/>
            <a:ext cx="6433394" cy="9030873"/>
          </a:xfrm>
        </p:spPr>
        <p:txBody>
          <a:bodyPr/>
          <a:lstStyle>
            <a:lvl1pPr>
              <a:defRPr sz="4447"/>
            </a:lvl1pPr>
            <a:lvl2pPr>
              <a:defRPr sz="3891"/>
            </a:lvl2pPr>
            <a:lvl3pPr>
              <a:defRPr sz="3336"/>
            </a:lvl3pPr>
            <a:lvl4pPr>
              <a:defRPr sz="2780"/>
            </a:lvl4pPr>
            <a:lvl5pPr>
              <a:defRPr sz="2780"/>
            </a:lvl5pPr>
            <a:lvl6pPr>
              <a:defRPr sz="2780"/>
            </a:lvl6pPr>
            <a:lvl7pPr>
              <a:defRPr sz="2780"/>
            </a:lvl7pPr>
            <a:lvl8pPr>
              <a:defRPr sz="2780"/>
            </a:lvl8pPr>
            <a:lvl9pPr>
              <a:defRPr sz="27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1946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02529" y="1829710"/>
            <a:ext cx="6433394" cy="9030873"/>
          </a:xfrm>
        </p:spPr>
        <p:txBody>
          <a:bodyPr anchor="t"/>
          <a:lstStyle>
            <a:lvl1pPr marL="0" indent="0">
              <a:buNone/>
              <a:defRPr sz="4447"/>
            </a:lvl1pPr>
            <a:lvl2pPr marL="635417" indent="0">
              <a:buNone/>
              <a:defRPr sz="3891"/>
            </a:lvl2pPr>
            <a:lvl3pPr marL="1270833" indent="0">
              <a:buNone/>
              <a:defRPr sz="3336"/>
            </a:lvl3pPr>
            <a:lvl4pPr marL="1906250" indent="0">
              <a:buNone/>
              <a:defRPr sz="2780"/>
            </a:lvl4pPr>
            <a:lvl5pPr marL="2541666" indent="0">
              <a:buNone/>
              <a:defRPr sz="2780"/>
            </a:lvl5pPr>
            <a:lvl6pPr marL="3177083" indent="0">
              <a:buNone/>
              <a:defRPr sz="2780"/>
            </a:lvl6pPr>
            <a:lvl7pPr marL="3812499" indent="0">
              <a:buNone/>
              <a:defRPr sz="2780"/>
            </a:lvl7pPr>
            <a:lvl8pPr marL="4447916" indent="0">
              <a:buNone/>
              <a:defRPr sz="2780"/>
            </a:lvl8pPr>
            <a:lvl9pPr marL="5083332" indent="0">
              <a:buNone/>
              <a:defRPr sz="27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341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671" y="676583"/>
            <a:ext cx="10960597" cy="2456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671" y="3382900"/>
            <a:ext cx="10960597" cy="8063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67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DF25C-516C-D44B-9762-A8CABF75614B}" type="datetimeFigureOut">
              <a:rPr lang="en-DE" smtClean="0"/>
              <a:t>04.11.25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9505" y="11778379"/>
            <a:ext cx="4288929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498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71086-E497-CA4C-A05A-A1780798984F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6362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0833" rtl="0" eaLnBrk="1" latinLnBrk="0" hangingPunct="1">
        <a:lnSpc>
          <a:spcPct val="90000"/>
        </a:lnSpc>
        <a:spcBef>
          <a:spcPct val="0"/>
        </a:spcBef>
        <a:buNone/>
        <a:defRPr sz="61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708" indent="-317708" algn="l" defTabSz="1270833" rtl="0" eaLnBrk="1" latinLnBrk="0" hangingPunct="1">
        <a:lnSpc>
          <a:spcPct val="90000"/>
        </a:lnSpc>
        <a:spcBef>
          <a:spcPts val="1390"/>
        </a:spcBef>
        <a:buFont typeface="Arial" panose="020B0604020202020204" pitchFamily="34" charset="0"/>
        <a:buChar char="•"/>
        <a:defRPr sz="3891" kern="1200">
          <a:solidFill>
            <a:schemeClr val="tx1"/>
          </a:solidFill>
          <a:latin typeface="+mn-lt"/>
          <a:ea typeface="+mn-ea"/>
          <a:cs typeface="+mn-cs"/>
        </a:defRPr>
      </a:lvl1pPr>
      <a:lvl2pPr marL="95312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3336" kern="1200">
          <a:solidFill>
            <a:schemeClr val="tx1"/>
          </a:solidFill>
          <a:latin typeface="+mn-lt"/>
          <a:ea typeface="+mn-ea"/>
          <a:cs typeface="+mn-cs"/>
        </a:defRPr>
      </a:lvl2pPr>
      <a:lvl3pPr marL="15885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780" kern="1200">
          <a:solidFill>
            <a:schemeClr val="tx1"/>
          </a:solidFill>
          <a:latin typeface="+mn-lt"/>
          <a:ea typeface="+mn-ea"/>
          <a:cs typeface="+mn-cs"/>
        </a:defRPr>
      </a:lvl3pPr>
      <a:lvl4pPr marL="222395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85937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49479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413020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765624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4010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1pPr>
      <a:lvl2pPr marL="635417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2pPr>
      <a:lvl3pPr marL="127083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3pPr>
      <a:lvl4pPr marL="190625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54166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17708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3812499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44791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083332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60852BF-292F-F25A-F725-F70B0F9CC0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707938" cy="12707938"/>
          </a:xfrm>
          <a:prstGeom prst="rect">
            <a:avLst/>
          </a:prstGeom>
        </p:spPr>
      </p:pic>
      <p:pic>
        <p:nvPicPr>
          <p:cNvPr id="4" name="Picture 3" descr="A person with a circle&#10;&#10;Description automatically generated">
            <a:extLst>
              <a:ext uri="{FF2B5EF4-FFF2-40B4-BE49-F238E27FC236}">
                <a16:creationId xmlns:a16="http://schemas.microsoft.com/office/drawing/2014/main" id="{9D3F03F9-4C80-978D-7657-CE50CDB22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7087" y="2105441"/>
            <a:ext cx="6780141" cy="678014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D27777-5005-2BCC-B15E-DD652F15DE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Work &amp; Culture Conference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6122B1-7353-EE10-8047-BE4B521E714B}"/>
              </a:ext>
            </a:extLst>
          </p:cNvPr>
          <p:cNvSpPr txBox="1"/>
          <p:nvPr/>
        </p:nvSpPr>
        <p:spPr>
          <a:xfrm>
            <a:off x="1164798" y="9314037"/>
            <a:ext cx="1037834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802DC-1283-75E0-12E7-73B496EE5BEA}"/>
              </a:ext>
            </a:extLst>
          </p:cNvPr>
          <p:cNvSpPr txBox="1"/>
          <p:nvPr/>
        </p:nvSpPr>
        <p:spPr>
          <a:xfrm>
            <a:off x="1940481" y="10252327"/>
            <a:ext cx="8826976" cy="1200329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</a:t>
            </a:r>
            <a:b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36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4869C6D-ACA9-719D-5CD7-D836E91081E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41431" y="5976280"/>
            <a:ext cx="3215674" cy="319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32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6" ma:contentTypeDescription="Create a new document." ma:contentTypeScope="" ma:versionID="5d5d8a7a6c8d3f2e2175ed2073478703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b45486a75323409d8955d7c4c6aa11fb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0FD0A8-5C3F-49EE-BE77-BDB3D9FBBFF5}"/>
</file>

<file path=customXml/itemProps2.xml><?xml version="1.0" encoding="utf-8"?>
<ds:datastoreItem xmlns:ds="http://schemas.openxmlformats.org/officeDocument/2006/customXml" ds:itemID="{2D166702-A9E3-400E-96EB-3CC7FA90C7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76234E-8C0E-4678-AA1E-8BA7CD55E591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1515</TotalTime>
  <Words>12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BIT TheSans ExtraBold</vt:lpstr>
      <vt:lpstr>BIT TheSans SemiLight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Langbein</dc:creator>
  <cp:lastModifiedBy>jan</cp:lastModifiedBy>
  <cp:revision>35</cp:revision>
  <dcterms:created xsi:type="dcterms:W3CDTF">2024-01-08T13:38:54Z</dcterms:created>
  <dcterms:modified xsi:type="dcterms:W3CDTF">2025-11-04T17:07:45Z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